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2" r:id="rId4"/>
    <p:sldId id="263" r:id="rId5"/>
    <p:sldId id="264" r:id="rId6"/>
    <p:sldId id="265" r:id="rId7"/>
    <p:sldId id="266" r:id="rId8"/>
  </p:sldIdLst>
  <p:sldSz cx="7772400" cy="100584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2526" y="-102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124624"/>
            <a:ext cx="6606540" cy="21560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5699760"/>
            <a:ext cx="544068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E6FCE-644F-4E8F-8FAC-651256A906EA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EE54-E2D5-4C1F-BF77-ED9437BA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67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E6FCE-644F-4E8F-8FAC-651256A906EA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EE54-E2D5-4C1F-BF77-ED9437BA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85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6463454"/>
            <a:ext cx="6606540" cy="199771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4263180"/>
            <a:ext cx="6606540" cy="220027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E6FCE-644F-4E8F-8FAC-651256A906EA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EE54-E2D5-4C1F-BF77-ED9437BA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587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597" y="3441277"/>
            <a:ext cx="2907903" cy="97370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68040" y="3441277"/>
            <a:ext cx="2907904" cy="97370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E6FCE-644F-4E8F-8FAC-651256A906EA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EE54-E2D5-4C1F-BF77-ED9437BA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876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251499"/>
            <a:ext cx="3434160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" y="3189817"/>
            <a:ext cx="3434160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2" y="2251499"/>
            <a:ext cx="3435509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2" y="3189817"/>
            <a:ext cx="3435509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E6FCE-644F-4E8F-8FAC-651256A906EA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EE54-E2D5-4C1F-BF77-ED9437BA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340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E6FCE-644F-4E8F-8FAC-651256A906EA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EE54-E2D5-4C1F-BF77-ED9437BA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30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E6FCE-644F-4E8F-8FAC-651256A906EA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EE54-E2D5-4C1F-BF77-ED9437BA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57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0473"/>
            <a:ext cx="2557066" cy="17043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2" y="400474"/>
            <a:ext cx="4344988" cy="85845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0" y="2104814"/>
            <a:ext cx="2557066" cy="68802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E6FCE-644F-4E8F-8FAC-651256A906EA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EE54-E2D5-4C1F-BF77-ED9437BA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211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7040880"/>
            <a:ext cx="4663440" cy="83121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898737"/>
            <a:ext cx="4663440" cy="6035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7872096"/>
            <a:ext cx="4663440" cy="11804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E6FCE-644F-4E8F-8FAC-651256A906EA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EE54-E2D5-4C1F-BF77-ED9437BA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841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E6FCE-644F-4E8F-8FAC-651256A906EA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EE54-E2D5-4C1F-BF77-ED9437BA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406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90281" y="591397"/>
            <a:ext cx="1485662" cy="1258697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0598" y="591397"/>
            <a:ext cx="4330144" cy="1258697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E6FCE-644F-4E8F-8FAC-651256A906EA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EE54-E2D5-4C1F-BF77-ED9437BA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475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346961"/>
            <a:ext cx="6995160" cy="6638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E6FCE-644F-4E8F-8FAC-651256A906EA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9322647"/>
            <a:ext cx="24612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9EE54-E2D5-4C1F-BF77-ED9437BA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506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Directions</a:t>
            </a:r>
            <a:endParaRPr lang="en-US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One problem at a time, delete the Q# and type over it with a math problem for students to do.  Delete the corresponding A# on the next page and type the answer in its place.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For 16 Problems:</a:t>
            </a:r>
            <a:br>
              <a:rPr lang="en-US" dirty="0" smtClean="0"/>
            </a:br>
            <a:r>
              <a:rPr lang="en-US" dirty="0" smtClean="0"/>
              <a:t>Print pages 2-3 double sided (flip on long edge—this is the default option).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For 12 Problems:</a:t>
            </a:r>
            <a:br>
              <a:rPr lang="en-US" dirty="0" smtClean="0"/>
            </a:br>
            <a:r>
              <a:rPr lang="en-US" dirty="0" smtClean="0"/>
              <a:t>Print pages 4-5 double sided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For 10 Problems: </a:t>
            </a:r>
            <a:br>
              <a:rPr lang="en-US" dirty="0" smtClean="0"/>
            </a:br>
            <a:r>
              <a:rPr lang="en-US" dirty="0" smtClean="0"/>
              <a:t>Print pages 6-7 double sided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773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494323"/>
              </p:ext>
            </p:extLst>
          </p:nvPr>
        </p:nvGraphicFramePr>
        <p:xfrm>
          <a:off x="357808" y="420688"/>
          <a:ext cx="7056784" cy="92170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28392"/>
                <a:gridCol w="3528392"/>
              </a:tblGrid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Q1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Q2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Q3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Q4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Q5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Q6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Q7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Q8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Q9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Q10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Q11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Q12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Q13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Q14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Q15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Q16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1654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215614"/>
              </p:ext>
            </p:extLst>
          </p:nvPr>
        </p:nvGraphicFramePr>
        <p:xfrm>
          <a:off x="357808" y="420688"/>
          <a:ext cx="7056784" cy="92170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28392"/>
                <a:gridCol w="3528392"/>
              </a:tblGrid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A3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A2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A5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A4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A7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A6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A9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A8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A11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A10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A13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A12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A15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A14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A1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A16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3484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955607"/>
              </p:ext>
            </p:extLst>
          </p:nvPr>
        </p:nvGraphicFramePr>
        <p:xfrm>
          <a:off x="357808" y="420688"/>
          <a:ext cx="7056784" cy="92170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28392"/>
                <a:gridCol w="3528392"/>
              </a:tblGrid>
              <a:tr h="1536171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Q1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Q2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536171"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Q3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Q4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536171"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Q5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Q6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536171"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Q7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Q8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536171"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Q9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Q10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536171"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Q11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Q12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0269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171381"/>
              </p:ext>
            </p:extLst>
          </p:nvPr>
        </p:nvGraphicFramePr>
        <p:xfrm>
          <a:off x="357808" y="420688"/>
          <a:ext cx="7056784" cy="92170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28392"/>
                <a:gridCol w="3528392"/>
              </a:tblGrid>
              <a:tr h="1536171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A3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A2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536171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A5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A4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536171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A7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A6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536171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A9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A8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536171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A11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A10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536171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A1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A12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9640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732587"/>
              </p:ext>
            </p:extLst>
          </p:nvPr>
        </p:nvGraphicFramePr>
        <p:xfrm>
          <a:off x="357808" y="420688"/>
          <a:ext cx="7056784" cy="92170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28392"/>
                <a:gridCol w="3528392"/>
              </a:tblGrid>
              <a:tr h="1843405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Q1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Q2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843405"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Q3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Q4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843405"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Q5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Q6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843405"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Q7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Q8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843405">
                <a:tc>
                  <a:txBody>
                    <a:bodyPr/>
                    <a:lstStyle/>
                    <a:p>
                      <a:pPr algn="ctr"/>
                      <a:r>
                        <a:rPr lang="en-US" sz="4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Q9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Q10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6902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960762"/>
              </p:ext>
            </p:extLst>
          </p:nvPr>
        </p:nvGraphicFramePr>
        <p:xfrm>
          <a:off x="357808" y="420688"/>
          <a:ext cx="7056784" cy="92170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28392"/>
                <a:gridCol w="3528392"/>
              </a:tblGrid>
              <a:tr h="1843405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A3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A2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843405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A5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A4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843405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A7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A6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843405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A9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A8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843405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A1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A10</a:t>
                      </a:r>
                      <a:endParaRPr lang="en-US" sz="4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679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1368</TotalTime>
  <Words>117</Words>
  <Application>Microsoft Office PowerPoint</Application>
  <PresentationFormat>Custom</PresentationFormat>
  <Paragraphs>81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Directions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Portland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Audrey</dc:creator>
  <cp:lastModifiedBy>Audrey</cp:lastModifiedBy>
  <cp:revision>9</cp:revision>
  <cp:lastPrinted>2018-09-27T00:23:08Z</cp:lastPrinted>
  <dcterms:created xsi:type="dcterms:W3CDTF">2018-09-27T00:08:09Z</dcterms:created>
  <dcterms:modified xsi:type="dcterms:W3CDTF">2018-09-27T22:56:33Z</dcterms:modified>
</cp:coreProperties>
</file>